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0" r:id="rId7"/>
    <p:sldId id="258" r:id="rId8"/>
    <p:sldId id="259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7E57C7-1121-4068-8089-03B60509184C}" v="187" dt="2023-01-13T00:50:18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5" d="100"/>
          <a:sy n="35" d="100"/>
        </p:scale>
        <p:origin x="922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ndaele Yosha" userId="S::yosha.vandaele@howest.be::9e46ddaf-df5a-4623-8add-fe0b947d6181" providerId="AD" clId="Web-{E204D132-4CFC-4F24-0FBD-6FDAF349B147}"/>
    <pc:docChg chg="modSld">
      <pc:chgData name="Vandaele Yosha" userId="S::yosha.vandaele@howest.be::9e46ddaf-df5a-4623-8add-fe0b947d6181" providerId="AD" clId="Web-{E204D132-4CFC-4F24-0FBD-6FDAF349B147}" dt="2021-12-17T14:47:42.196" v="195" actId="20577"/>
      <pc:docMkLst>
        <pc:docMk/>
      </pc:docMkLst>
      <pc:sldChg chg="modSp">
        <pc:chgData name="Vandaele Yosha" userId="S::yosha.vandaele@howest.be::9e46ddaf-df5a-4623-8add-fe0b947d6181" providerId="AD" clId="Web-{E204D132-4CFC-4F24-0FBD-6FDAF349B147}" dt="2021-12-17T14:47:42.196" v="195" actId="20577"/>
        <pc:sldMkLst>
          <pc:docMk/>
          <pc:sldMk cId="949077770" sldId="256"/>
        </pc:sldMkLst>
        <pc:spChg chg="mod">
          <ac:chgData name="Vandaele Yosha" userId="S::yosha.vandaele@howest.be::9e46ddaf-df5a-4623-8add-fe0b947d6181" providerId="AD" clId="Web-{E204D132-4CFC-4F24-0FBD-6FDAF349B147}" dt="2021-12-17T14:47:42.196" v="195" actId="20577"/>
          <ac:spMkLst>
            <pc:docMk/>
            <pc:sldMk cId="949077770" sldId="256"/>
            <ac:spMk id="3" creationId="{510651AA-5F60-4B6E-8386-AEA67C018DF4}"/>
          </ac:spMkLst>
        </pc:spChg>
      </pc:sldChg>
    </pc:docChg>
  </pc:docChgLst>
  <pc:docChgLst>
    <pc:chgData name="Vandaele Yosha" userId="9e46ddaf-df5a-4623-8add-fe0b947d6181" providerId="ADAL" clId="{C0C05178-E97F-4600-9777-1D4069F9BFD8}"/>
    <pc:docChg chg="custSel modSld">
      <pc:chgData name="Vandaele Yosha" userId="9e46ddaf-df5a-4623-8add-fe0b947d6181" providerId="ADAL" clId="{C0C05178-E97F-4600-9777-1D4069F9BFD8}" dt="2021-12-17T14:48:31.752" v="124" actId="114"/>
      <pc:docMkLst>
        <pc:docMk/>
      </pc:docMkLst>
      <pc:sldChg chg="modSp mod">
        <pc:chgData name="Vandaele Yosha" userId="9e46ddaf-df5a-4623-8add-fe0b947d6181" providerId="ADAL" clId="{C0C05178-E97F-4600-9777-1D4069F9BFD8}" dt="2021-12-17T14:48:31.752" v="124" actId="114"/>
        <pc:sldMkLst>
          <pc:docMk/>
          <pc:sldMk cId="949077770" sldId="256"/>
        </pc:sldMkLst>
        <pc:spChg chg="mod">
          <ac:chgData name="Vandaele Yosha" userId="9e46ddaf-df5a-4623-8add-fe0b947d6181" providerId="ADAL" clId="{C0C05178-E97F-4600-9777-1D4069F9BFD8}" dt="2021-12-17T14:48:31.752" v="124" actId="114"/>
          <ac:spMkLst>
            <pc:docMk/>
            <pc:sldMk cId="949077770" sldId="256"/>
            <ac:spMk id="3" creationId="{510651AA-5F60-4B6E-8386-AEA67C018DF4}"/>
          </ac:spMkLst>
        </pc:spChg>
      </pc:sldChg>
    </pc:docChg>
  </pc:docChgLst>
  <pc:docChgLst>
    <pc:chgData name="Osmanu Rafi" userId="bf58364c-d7ef-4bc1-a843-3dde3da64d8d" providerId="ADAL" clId="{E97E57C7-1121-4068-8089-03B60509184C}"/>
    <pc:docChg chg="undo custSel modSld">
      <pc:chgData name="Osmanu Rafi" userId="bf58364c-d7ef-4bc1-a843-3dde3da64d8d" providerId="ADAL" clId="{E97E57C7-1121-4068-8089-03B60509184C}" dt="2023-01-13T14:14:36.176" v="1797" actId="21"/>
      <pc:docMkLst>
        <pc:docMk/>
      </pc:docMkLst>
      <pc:sldChg chg="delSp modSp mod">
        <pc:chgData name="Osmanu Rafi" userId="bf58364c-d7ef-4bc1-a843-3dde3da64d8d" providerId="ADAL" clId="{E97E57C7-1121-4068-8089-03B60509184C}" dt="2023-01-13T14:14:36.176" v="1797" actId="21"/>
        <pc:sldMkLst>
          <pc:docMk/>
          <pc:sldMk cId="949077770" sldId="256"/>
        </pc:sldMkLst>
        <pc:spChg chg="mod">
          <ac:chgData name="Osmanu Rafi" userId="bf58364c-d7ef-4bc1-a843-3dde3da64d8d" providerId="ADAL" clId="{E97E57C7-1121-4068-8089-03B60509184C}" dt="2023-01-13T00:09:48.014" v="1194"/>
          <ac:spMkLst>
            <pc:docMk/>
            <pc:sldMk cId="949077770" sldId="256"/>
            <ac:spMk id="2" creationId="{85985F04-C22A-42D7-B131-70E81FD946E9}"/>
          </ac:spMkLst>
        </pc:spChg>
        <pc:spChg chg="del mod">
          <ac:chgData name="Osmanu Rafi" userId="bf58364c-d7ef-4bc1-a843-3dde3da64d8d" providerId="ADAL" clId="{E97E57C7-1121-4068-8089-03B60509184C}" dt="2023-01-13T14:14:36.176" v="1797" actId="21"/>
          <ac:spMkLst>
            <pc:docMk/>
            <pc:sldMk cId="949077770" sldId="256"/>
            <ac:spMk id="3" creationId="{510651AA-5F60-4B6E-8386-AEA67C018DF4}"/>
          </ac:spMkLst>
        </pc:spChg>
      </pc:sldChg>
      <pc:sldChg chg="addSp delSp modSp mod setBg modAnim">
        <pc:chgData name="Osmanu Rafi" userId="bf58364c-d7ef-4bc1-a843-3dde3da64d8d" providerId="ADAL" clId="{E97E57C7-1121-4068-8089-03B60509184C}" dt="2023-01-13T00:10:29.422" v="1212" actId="1076"/>
        <pc:sldMkLst>
          <pc:docMk/>
          <pc:sldMk cId="1114309558" sldId="257"/>
        </pc:sldMkLst>
        <pc:spChg chg="mod">
          <ac:chgData name="Osmanu Rafi" userId="bf58364c-d7ef-4bc1-a843-3dde3da64d8d" providerId="ADAL" clId="{E97E57C7-1121-4068-8089-03B60509184C}" dt="2023-01-13T00:09:48.014" v="1194"/>
          <ac:spMkLst>
            <pc:docMk/>
            <pc:sldMk cId="1114309558" sldId="257"/>
            <ac:spMk id="2" creationId="{EF6BB071-C63E-40D3-93C6-9F99F27862FE}"/>
          </ac:spMkLst>
        </pc:spChg>
        <pc:spChg chg="del mod">
          <ac:chgData name="Osmanu Rafi" userId="bf58364c-d7ef-4bc1-a843-3dde3da64d8d" providerId="ADAL" clId="{E97E57C7-1121-4068-8089-03B60509184C}" dt="2023-01-12T23:23:08.294" v="37" actId="21"/>
          <ac:spMkLst>
            <pc:docMk/>
            <pc:sldMk cId="1114309558" sldId="257"/>
            <ac:spMk id="3" creationId="{64915428-ACD8-4B22-96DC-2806680ED3AB}"/>
          </ac:spMkLst>
        </pc:spChg>
        <pc:spChg chg="add del mod">
          <ac:chgData name="Osmanu Rafi" userId="bf58364c-d7ef-4bc1-a843-3dde3da64d8d" providerId="ADAL" clId="{E97E57C7-1121-4068-8089-03B60509184C}" dt="2023-01-12T23:23:26.927" v="42" actId="21"/>
          <ac:spMkLst>
            <pc:docMk/>
            <pc:sldMk cId="1114309558" sldId="257"/>
            <ac:spMk id="7" creationId="{D9202B0C-2DE6-D90D-F152-1BAC712C11A3}"/>
          </ac:spMkLst>
        </pc:spChg>
        <pc:spChg chg="add del">
          <ac:chgData name="Osmanu Rafi" userId="bf58364c-d7ef-4bc1-a843-3dde3da64d8d" providerId="ADAL" clId="{E97E57C7-1121-4068-8089-03B60509184C}" dt="2023-01-13T00:08:57.569" v="1188" actId="26606"/>
          <ac:spMkLst>
            <pc:docMk/>
            <pc:sldMk cId="1114309558" sldId="257"/>
            <ac:spMk id="10" creationId="{BCED4D40-4B67-4331-AC48-79B82B4A47D8}"/>
          </ac:spMkLst>
        </pc:spChg>
        <pc:spChg chg="add del">
          <ac:chgData name="Osmanu Rafi" userId="bf58364c-d7ef-4bc1-a843-3dde3da64d8d" providerId="ADAL" clId="{E97E57C7-1121-4068-8089-03B60509184C}" dt="2023-01-13T00:08:57.569" v="1188" actId="26606"/>
          <ac:spMkLst>
            <pc:docMk/>
            <pc:sldMk cId="1114309558" sldId="257"/>
            <ac:spMk id="12" creationId="{670CEDEF-4F34-412E-84EE-329C1E936AF5}"/>
          </ac:spMkLst>
        </pc:spChg>
        <pc:picChg chg="add mod">
          <ac:chgData name="Osmanu Rafi" userId="bf58364c-d7ef-4bc1-a843-3dde3da64d8d" providerId="ADAL" clId="{E97E57C7-1121-4068-8089-03B60509184C}" dt="2023-01-13T00:10:29.422" v="1212" actId="1076"/>
          <ac:picMkLst>
            <pc:docMk/>
            <pc:sldMk cId="1114309558" sldId="257"/>
            <ac:picMk id="5" creationId="{449328B2-6450-700C-425A-4070D1453E54}"/>
          </ac:picMkLst>
        </pc:picChg>
      </pc:sldChg>
      <pc:sldChg chg="addSp delSp modSp mod setBg modAnim">
        <pc:chgData name="Osmanu Rafi" userId="bf58364c-d7ef-4bc1-a843-3dde3da64d8d" providerId="ADAL" clId="{E97E57C7-1121-4068-8089-03B60509184C}" dt="2023-01-13T00:24:58.611" v="1742" actId="20577"/>
        <pc:sldMkLst>
          <pc:docMk/>
          <pc:sldMk cId="160499841" sldId="258"/>
        </pc:sldMkLst>
        <pc:spChg chg="mod">
          <ac:chgData name="Osmanu Rafi" userId="bf58364c-d7ef-4bc1-a843-3dde3da64d8d" providerId="ADAL" clId="{E97E57C7-1121-4068-8089-03B60509184C}" dt="2023-01-13T00:09:48.014" v="1194"/>
          <ac:spMkLst>
            <pc:docMk/>
            <pc:sldMk cId="160499841" sldId="258"/>
            <ac:spMk id="2" creationId="{EF6BB071-C63E-40D3-93C6-9F99F27862FE}"/>
          </ac:spMkLst>
        </pc:spChg>
        <pc:spChg chg="mod">
          <ac:chgData name="Osmanu Rafi" userId="bf58364c-d7ef-4bc1-a843-3dde3da64d8d" providerId="ADAL" clId="{E97E57C7-1121-4068-8089-03B60509184C}" dt="2023-01-13T00:24:58.611" v="1742" actId="20577"/>
          <ac:spMkLst>
            <pc:docMk/>
            <pc:sldMk cId="160499841" sldId="258"/>
            <ac:spMk id="3" creationId="{64915428-ACD8-4B22-96DC-2806680ED3AB}"/>
          </ac:spMkLst>
        </pc:spChg>
        <pc:spChg chg="add del">
          <ac:chgData name="Osmanu Rafi" userId="bf58364c-d7ef-4bc1-a843-3dde3da64d8d" providerId="ADAL" clId="{E97E57C7-1121-4068-8089-03B60509184C}" dt="2023-01-13T00:09:20.110" v="1192" actId="26606"/>
          <ac:spMkLst>
            <pc:docMk/>
            <pc:sldMk cId="160499841" sldId="258"/>
            <ac:spMk id="8" creationId="{100EDD19-6802-4EC3-95CE-CFFAB042CFD6}"/>
          </ac:spMkLst>
        </pc:spChg>
        <pc:spChg chg="add del">
          <ac:chgData name="Osmanu Rafi" userId="bf58364c-d7ef-4bc1-a843-3dde3da64d8d" providerId="ADAL" clId="{E97E57C7-1121-4068-8089-03B60509184C}" dt="2023-01-13T00:09:20.110" v="1192" actId="26606"/>
          <ac:spMkLst>
            <pc:docMk/>
            <pc:sldMk cId="160499841" sldId="258"/>
            <ac:spMk id="10" creationId="{DB17E863-922E-4C26-BD64-E8FD41D28661}"/>
          </ac:spMkLst>
        </pc:spChg>
      </pc:sldChg>
      <pc:sldChg chg="addSp delSp modSp mod setBg modAnim">
        <pc:chgData name="Osmanu Rafi" userId="bf58364c-d7ef-4bc1-a843-3dde3da64d8d" providerId="ADAL" clId="{E97E57C7-1121-4068-8089-03B60509184C}" dt="2023-01-13T00:52:01.320" v="1796" actId="1076"/>
        <pc:sldMkLst>
          <pc:docMk/>
          <pc:sldMk cId="3267762851" sldId="259"/>
        </pc:sldMkLst>
        <pc:spChg chg="mod">
          <ac:chgData name="Osmanu Rafi" userId="bf58364c-d7ef-4bc1-a843-3dde3da64d8d" providerId="ADAL" clId="{E97E57C7-1121-4068-8089-03B60509184C}" dt="2023-01-13T00:21:03.819" v="1501" actId="26606"/>
          <ac:spMkLst>
            <pc:docMk/>
            <pc:sldMk cId="3267762851" sldId="259"/>
            <ac:spMk id="2" creationId="{EF6BB071-C63E-40D3-93C6-9F99F27862FE}"/>
          </ac:spMkLst>
        </pc:spChg>
        <pc:spChg chg="mod ord">
          <ac:chgData name="Osmanu Rafi" userId="bf58364c-d7ef-4bc1-a843-3dde3da64d8d" providerId="ADAL" clId="{E97E57C7-1121-4068-8089-03B60509184C}" dt="2023-01-13T00:51:31.590" v="1794" actId="1076"/>
          <ac:spMkLst>
            <pc:docMk/>
            <pc:sldMk cId="3267762851" sldId="259"/>
            <ac:spMk id="3" creationId="{64915428-ACD8-4B22-96DC-2806680ED3AB}"/>
          </ac:spMkLst>
        </pc:spChg>
        <pc:spChg chg="add del">
          <ac:chgData name="Osmanu Rafi" userId="bf58364c-d7ef-4bc1-a843-3dde3da64d8d" providerId="ADAL" clId="{E97E57C7-1121-4068-8089-03B60509184C}" dt="2023-01-13T00:09:20.487" v="1193" actId="26606"/>
          <ac:spMkLst>
            <pc:docMk/>
            <pc:sldMk cId="3267762851" sldId="259"/>
            <ac:spMk id="10" creationId="{F13C74B1-5B17-4795-BED0-7140497B445A}"/>
          </ac:spMkLst>
        </pc:spChg>
        <pc:spChg chg="add del">
          <ac:chgData name="Osmanu Rafi" userId="bf58364c-d7ef-4bc1-a843-3dde3da64d8d" providerId="ADAL" clId="{E97E57C7-1121-4068-8089-03B60509184C}" dt="2023-01-13T00:09:20.487" v="1193" actId="26606"/>
          <ac:spMkLst>
            <pc:docMk/>
            <pc:sldMk cId="3267762851" sldId="259"/>
            <ac:spMk id="12" creationId="{D4974D33-8DC5-464E-8C6D-BE58F0669C17}"/>
          </ac:spMkLst>
        </pc:spChg>
        <pc:picChg chg="add mod">
          <ac:chgData name="Osmanu Rafi" userId="bf58364c-d7ef-4bc1-a843-3dde3da64d8d" providerId="ADAL" clId="{E97E57C7-1121-4068-8089-03B60509184C}" dt="2023-01-13T00:52:01.320" v="1796" actId="1076"/>
          <ac:picMkLst>
            <pc:docMk/>
            <pc:sldMk cId="3267762851" sldId="259"/>
            <ac:picMk id="5" creationId="{1D44A508-E01C-99A1-42C0-D0BC7B5577CD}"/>
          </ac:picMkLst>
        </pc:picChg>
        <pc:picChg chg="add mod">
          <ac:chgData name="Osmanu Rafi" userId="bf58364c-d7ef-4bc1-a843-3dde3da64d8d" providerId="ADAL" clId="{E97E57C7-1121-4068-8089-03B60509184C}" dt="2023-01-13T00:51:08.417" v="1790" actId="1076"/>
          <ac:picMkLst>
            <pc:docMk/>
            <pc:sldMk cId="3267762851" sldId="259"/>
            <ac:picMk id="6" creationId="{9CBA2172-3F7C-9465-A173-BCB1F2D70708}"/>
          </ac:picMkLst>
        </pc:picChg>
        <pc:picChg chg="add mod">
          <ac:chgData name="Osmanu Rafi" userId="bf58364c-d7ef-4bc1-a843-3dde3da64d8d" providerId="ADAL" clId="{E97E57C7-1121-4068-8089-03B60509184C}" dt="2023-01-13T00:51:11.503" v="1791" actId="1076"/>
          <ac:picMkLst>
            <pc:docMk/>
            <pc:sldMk cId="3267762851" sldId="259"/>
            <ac:picMk id="8" creationId="{06791FDC-D50F-94A3-08B6-C8E4F81BD0F7}"/>
          </ac:picMkLst>
        </pc:picChg>
      </pc:sldChg>
      <pc:sldChg chg="addSp modSp mod modAnim">
        <pc:chgData name="Osmanu Rafi" userId="bf58364c-d7ef-4bc1-a843-3dde3da64d8d" providerId="ADAL" clId="{E97E57C7-1121-4068-8089-03B60509184C}" dt="2023-01-13T00:30:55.377" v="1781"/>
        <pc:sldMkLst>
          <pc:docMk/>
          <pc:sldMk cId="3827530984" sldId="260"/>
        </pc:sldMkLst>
        <pc:spChg chg="mod">
          <ac:chgData name="Osmanu Rafi" userId="bf58364c-d7ef-4bc1-a843-3dde3da64d8d" providerId="ADAL" clId="{E97E57C7-1121-4068-8089-03B60509184C}" dt="2023-01-13T00:09:48.014" v="1194"/>
          <ac:spMkLst>
            <pc:docMk/>
            <pc:sldMk cId="3827530984" sldId="260"/>
            <ac:spMk id="2" creationId="{EF6BB071-C63E-40D3-93C6-9F99F27862FE}"/>
          </ac:spMkLst>
        </pc:spChg>
        <pc:spChg chg="mod">
          <ac:chgData name="Osmanu Rafi" userId="bf58364c-d7ef-4bc1-a843-3dde3da64d8d" providerId="ADAL" clId="{E97E57C7-1121-4068-8089-03B60509184C}" dt="2023-01-13T00:10:51.774" v="1215" actId="1076"/>
          <ac:spMkLst>
            <pc:docMk/>
            <pc:sldMk cId="3827530984" sldId="260"/>
            <ac:spMk id="3" creationId="{64915428-ACD8-4B22-96DC-2806680ED3AB}"/>
          </ac:spMkLst>
        </pc:spChg>
        <pc:picChg chg="add mod">
          <ac:chgData name="Osmanu Rafi" userId="bf58364c-d7ef-4bc1-a843-3dde3da64d8d" providerId="ADAL" clId="{E97E57C7-1121-4068-8089-03B60509184C}" dt="2023-01-13T00:10:53.227" v="1216" actId="1076"/>
          <ac:picMkLst>
            <pc:docMk/>
            <pc:sldMk cId="3827530984" sldId="260"/>
            <ac:picMk id="5" creationId="{5A6DC5A1-36E9-9296-A684-C2E777DAB2AE}"/>
          </ac:picMkLst>
        </pc:picChg>
        <pc:picChg chg="add mod">
          <ac:chgData name="Osmanu Rafi" userId="bf58364c-d7ef-4bc1-a843-3dde3da64d8d" providerId="ADAL" clId="{E97E57C7-1121-4068-8089-03B60509184C}" dt="2023-01-13T00:10:56.542" v="1217" actId="1076"/>
          <ac:picMkLst>
            <pc:docMk/>
            <pc:sldMk cId="3827530984" sldId="260"/>
            <ac:picMk id="7" creationId="{94930EDB-EA83-D9A8-6D43-C2D136F5A87B}"/>
          </ac:picMkLst>
        </pc:picChg>
      </pc:sldChg>
      <pc:sldChg chg="addSp delSp modSp mod">
        <pc:chgData name="Osmanu Rafi" userId="bf58364c-d7ef-4bc1-a843-3dde3da64d8d" providerId="ADAL" clId="{E97E57C7-1121-4068-8089-03B60509184C}" dt="2023-01-13T00:29:22.615" v="1773" actId="208"/>
        <pc:sldMkLst>
          <pc:docMk/>
          <pc:sldMk cId="3423734040" sldId="261"/>
        </pc:sldMkLst>
        <pc:spChg chg="mod">
          <ac:chgData name="Osmanu Rafi" userId="bf58364c-d7ef-4bc1-a843-3dde3da64d8d" providerId="ADAL" clId="{E97E57C7-1121-4068-8089-03B60509184C}" dt="2023-01-13T00:09:48.014" v="1194"/>
          <ac:spMkLst>
            <pc:docMk/>
            <pc:sldMk cId="3423734040" sldId="261"/>
            <ac:spMk id="2" creationId="{EF6BB071-C63E-40D3-93C6-9F99F27862FE}"/>
          </ac:spMkLst>
        </pc:spChg>
        <pc:spChg chg="del mod">
          <ac:chgData name="Osmanu Rafi" userId="bf58364c-d7ef-4bc1-a843-3dde3da64d8d" providerId="ADAL" clId="{E97E57C7-1121-4068-8089-03B60509184C}" dt="2023-01-13T00:26:28.845" v="1751" actId="21"/>
          <ac:spMkLst>
            <pc:docMk/>
            <pc:sldMk cId="3423734040" sldId="261"/>
            <ac:spMk id="3" creationId="{64915428-ACD8-4B22-96DC-2806680ED3AB}"/>
          </ac:spMkLst>
        </pc:spChg>
        <pc:spChg chg="add mod">
          <ac:chgData name="Osmanu Rafi" userId="bf58364c-d7ef-4bc1-a843-3dde3da64d8d" providerId="ADAL" clId="{E97E57C7-1121-4068-8089-03B60509184C}" dt="2023-01-13T00:29:22.615" v="1773" actId="208"/>
          <ac:spMkLst>
            <pc:docMk/>
            <pc:sldMk cId="3423734040" sldId="261"/>
            <ac:spMk id="16" creationId="{319B773B-9934-F506-E0DF-CCFC8873FF60}"/>
          </ac:spMkLst>
        </pc:spChg>
        <pc:picChg chg="add mod">
          <ac:chgData name="Osmanu Rafi" userId="bf58364c-d7ef-4bc1-a843-3dde3da64d8d" providerId="ADAL" clId="{E97E57C7-1121-4068-8089-03B60509184C}" dt="2023-01-13T00:26:31.588" v="1752" actId="1076"/>
          <ac:picMkLst>
            <pc:docMk/>
            <pc:sldMk cId="3423734040" sldId="261"/>
            <ac:picMk id="5" creationId="{00A54F51-764A-4509-846C-E7DC0D1C483D}"/>
          </ac:picMkLst>
        </pc:picChg>
        <pc:picChg chg="add mod">
          <ac:chgData name="Osmanu Rafi" userId="bf58364c-d7ef-4bc1-a843-3dde3da64d8d" providerId="ADAL" clId="{E97E57C7-1121-4068-8089-03B60509184C}" dt="2023-01-13T00:26:52.572" v="1757" actId="1076"/>
          <ac:picMkLst>
            <pc:docMk/>
            <pc:sldMk cId="3423734040" sldId="261"/>
            <ac:picMk id="7" creationId="{917E2DE4-DEDB-B458-C134-63790F916FA5}"/>
          </ac:picMkLst>
        </pc:picChg>
        <pc:inkChg chg="add del">
          <ac:chgData name="Osmanu Rafi" userId="bf58364c-d7ef-4bc1-a843-3dde3da64d8d" providerId="ADAL" clId="{E97E57C7-1121-4068-8089-03B60509184C}" dt="2023-01-13T00:27:50.374" v="1759" actId="9405"/>
          <ac:inkMkLst>
            <pc:docMk/>
            <pc:sldMk cId="3423734040" sldId="261"/>
            <ac:inkMk id="8" creationId="{40F91ADA-5F7F-7CE4-ED37-F1167D55F675}"/>
          </ac:inkMkLst>
        </pc:inkChg>
        <pc:cxnChg chg="add del">
          <ac:chgData name="Osmanu Rafi" userId="bf58364c-d7ef-4bc1-a843-3dde3da64d8d" providerId="ADAL" clId="{E97E57C7-1121-4068-8089-03B60509184C}" dt="2023-01-13T00:28:06.239" v="1761" actId="11529"/>
          <ac:cxnSpMkLst>
            <pc:docMk/>
            <pc:sldMk cId="3423734040" sldId="261"/>
            <ac:cxnSpMk id="10" creationId="{180C9408-DE8E-DBBD-2DA6-9C4DDDA6F314}"/>
          </ac:cxnSpMkLst>
        </pc:cxnChg>
        <pc:cxnChg chg="add del mod">
          <ac:chgData name="Osmanu Rafi" userId="bf58364c-d7ef-4bc1-a843-3dde3da64d8d" providerId="ADAL" clId="{E97E57C7-1121-4068-8089-03B60509184C}" dt="2023-01-13T00:28:48.640" v="1769" actId="11529"/>
          <ac:cxnSpMkLst>
            <pc:docMk/>
            <pc:sldMk cId="3423734040" sldId="261"/>
            <ac:cxnSpMk id="12" creationId="{78673237-D446-0740-4150-B399573EAEE1}"/>
          </ac:cxnSpMkLst>
        </pc:cxnChg>
        <pc:cxnChg chg="add del">
          <ac:chgData name="Osmanu Rafi" userId="bf58364c-d7ef-4bc1-a843-3dde3da64d8d" providerId="ADAL" clId="{E97E57C7-1121-4068-8089-03B60509184C}" dt="2023-01-13T00:28:47.891" v="1768" actId="11529"/>
          <ac:cxnSpMkLst>
            <pc:docMk/>
            <pc:sldMk cId="3423734040" sldId="261"/>
            <ac:cxnSpMk id="15" creationId="{40915386-CBC9-0C92-A305-868D1C1B9622}"/>
          </ac:cxnSpMkLst>
        </pc:cxnChg>
      </pc:sldChg>
    </pc:docChg>
  </pc:docChgLst>
</pc:chgInfo>
</file>

<file path=ppt/media/image1.jpeg>
</file>

<file path=ppt/media/image10.png>
</file>

<file path=ppt/media/image2.png>
</file>

<file path=ppt/media/image3.JPG>
</file>

<file path=ppt/media/image4.gif>
</file>

<file path=ppt/media/image5.gif>
</file>

<file path=ppt/media/image6.JPG>
</file>

<file path=ppt/media/image7.png>
</file>

<file path=ppt/media/image8.gif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01589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39309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06552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50574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929781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104246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482073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085049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62524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55118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49846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89729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48878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31723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84236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0478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45667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85877-2B37-48E7-8B6D-4D4ED486130A}" type="datetimeFigureOut">
              <a:rPr lang="en-BE" smtClean="0"/>
              <a:t>01/13/2023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161DE-E191-4798-91BE-355EA90292A5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234800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gi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5F04-C22A-42D7-B131-70E81FD946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GPP Exam: Zombie AI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49077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Decision Making</a:t>
            </a:r>
            <a:endParaRPr lang="en-BE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449328B2-6450-700C-425A-4070D1453E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7444"/>
            <a:ext cx="12192000" cy="514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30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Enemy handling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15428-ACD8-4B22-96DC-2806680ED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843" y="1821470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Shooting, Aim, Spin Around when attacked, sprint while searching house on low health/energy, avoid agent in </a:t>
            </a: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fov</a:t>
            </a:r>
            <a:endParaRPr lang="en-BE" i="1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BE" i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A6DC5A1-36E9-9296-A684-C2E777DAB2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43" y="2913641"/>
            <a:ext cx="4572786" cy="2576003"/>
          </a:xfrm>
          <a:prstGeom prst="rect">
            <a:avLst/>
          </a:prstGeom>
        </p:spPr>
      </p:pic>
      <p:pic>
        <p:nvPicPr>
          <p:cNvPr id="7" name="Afbeelding 6" descr="t when enemy is too close&#10; ">
            <a:extLst>
              <a:ext uri="{FF2B5EF4-FFF2-40B4-BE49-F238E27FC236}">
                <a16:creationId xmlns:a16="http://schemas.microsoft.com/office/drawing/2014/main" id="{94930EDB-EA83-D9A8-6D43-C2D136F5A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103" y="2913640"/>
            <a:ext cx="4572786" cy="257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530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Inventory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15428-ACD8-4B22-96DC-2806680ED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 finds open slot and fills it in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If inventory is full it checks if item is already inventory and takes the better item (example: gun with less ammo gets replaced)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If inventory is full and item is not picked up yet it replaces a random item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Destroys garbage if there is an open slot else ignores it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6049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Movement &amp; exploration</a:t>
            </a:r>
            <a:endParaRPr lang="en-BE"/>
          </a:p>
        </p:txBody>
      </p:sp>
      <p:pic>
        <p:nvPicPr>
          <p:cNvPr id="5" name="Afbeelding 4" descr="Afbeelding met tekst, scorebord&#10;&#10;Automatisch gegenereerde beschrijving">
            <a:extLst>
              <a:ext uri="{FF2B5EF4-FFF2-40B4-BE49-F238E27FC236}">
                <a16:creationId xmlns:a16="http://schemas.microsoft.com/office/drawing/2014/main" id="{1D44A508-E01C-99A1-42C0-D0BC7B5577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69" y="1601829"/>
            <a:ext cx="1527507" cy="1692529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Search Tha House">
            <a:hlinkClick r:id="" action="ppaction://media"/>
            <a:extLst>
              <a:ext uri="{FF2B5EF4-FFF2-40B4-BE49-F238E27FC236}">
                <a16:creationId xmlns:a16="http://schemas.microsoft.com/office/drawing/2014/main" id="{9CBA2172-3F7C-9465-A173-BCB1F2D707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1731" y="2097088"/>
            <a:ext cx="3810332" cy="2143312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15428-ACD8-4B22-96DC-2806680ED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3294358"/>
            <a:ext cx="601283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 i="1" dirty="0"/>
              <a:t>I have a predetermined set of cells that my agent explores and it always takes the closest cell to the agent</a:t>
            </a:r>
          </a:p>
          <a:p>
            <a:pPr>
              <a:lnSpc>
                <a:spcPct val="110000"/>
              </a:lnSpc>
            </a:pPr>
            <a:r>
              <a:rPr lang="en-US" sz="1500" i="1" dirty="0"/>
              <a:t>When a house is the </a:t>
            </a:r>
            <a:r>
              <a:rPr lang="en-US" sz="1500" i="1" dirty="0" err="1"/>
              <a:t>fov</a:t>
            </a:r>
            <a:r>
              <a:rPr lang="en-US" sz="1500" i="1" dirty="0"/>
              <a:t> of my agent it start searching predetermined points in the house, when it is done it leaves the house by seeking the last location before the house searching started</a:t>
            </a:r>
          </a:p>
          <a:p>
            <a:pPr>
              <a:lnSpc>
                <a:spcPct val="110000"/>
              </a:lnSpc>
            </a:pPr>
            <a:r>
              <a:rPr lang="en-US" sz="1500" i="1" dirty="0"/>
              <a:t>It uses seek, flee, face and spin around behavior in different situations</a:t>
            </a:r>
          </a:p>
          <a:p>
            <a:pPr>
              <a:lnSpc>
                <a:spcPct val="110000"/>
              </a:lnSpc>
            </a:pPr>
            <a:r>
              <a:rPr lang="en-US" sz="1500" i="1" dirty="0"/>
              <a:t>It also escapes </a:t>
            </a:r>
            <a:r>
              <a:rPr lang="en-US" sz="1500" i="1" dirty="0" err="1"/>
              <a:t>PurgeZones</a:t>
            </a:r>
            <a:r>
              <a:rPr lang="en-US" sz="1500" i="1" dirty="0"/>
              <a:t> by saving a location outside the </a:t>
            </a:r>
            <a:r>
              <a:rPr lang="en-US" sz="1500" i="1" dirty="0" err="1"/>
              <a:t>cirlcle</a:t>
            </a:r>
            <a:r>
              <a:rPr lang="en-US" sz="1500" i="1" dirty="0"/>
              <a:t> and sprinting outside, once outside if </a:t>
            </a:r>
            <a:r>
              <a:rPr lang="en-US" sz="1500" i="1" dirty="0" err="1"/>
              <a:t>fov</a:t>
            </a:r>
            <a:r>
              <a:rPr lang="en-US" sz="1500" i="1" dirty="0"/>
              <a:t> is in </a:t>
            </a:r>
            <a:r>
              <a:rPr lang="en-US" sz="1500" i="1" dirty="0" err="1"/>
              <a:t>purgeZone</a:t>
            </a:r>
            <a:r>
              <a:rPr lang="en-US" sz="1500" i="1" dirty="0"/>
              <a:t> radius agent get pushed because of flee </a:t>
            </a:r>
            <a:r>
              <a:rPr lang="en-US" sz="1500" i="1" dirty="0" err="1"/>
              <a:t>behaviour</a:t>
            </a:r>
            <a:endParaRPr lang="en-US" sz="1500" i="1" dirty="0"/>
          </a:p>
          <a:p>
            <a:pPr>
              <a:lnSpc>
                <a:spcPct val="110000"/>
              </a:lnSpc>
            </a:pPr>
            <a:endParaRPr lang="en-US" sz="1500" i="1" dirty="0"/>
          </a:p>
          <a:p>
            <a:pPr marL="0" indent="0">
              <a:lnSpc>
                <a:spcPct val="110000"/>
              </a:lnSpc>
              <a:buNone/>
            </a:pPr>
            <a:endParaRPr lang="en-BE" sz="1500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06791FDC-D50F-94A3-08B6-C8E4F81BD0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31" y="4408830"/>
            <a:ext cx="3810332" cy="214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76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High Score</a:t>
            </a:r>
            <a:endParaRPr lang="en-BE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00A54F51-764A-4509-846C-E7DC0D1C4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1984078"/>
            <a:ext cx="3313856" cy="3053945"/>
          </a:xfrm>
          <a:prstGeom prst="rect">
            <a:avLst/>
          </a:prstGeom>
        </p:spPr>
      </p:pic>
      <p:pic>
        <p:nvPicPr>
          <p:cNvPr id="7" name="Afbeelding 6" descr="Afbeelding met tafel&#10;&#10;Automatisch gegenereerde beschrijving">
            <a:extLst>
              <a:ext uri="{FF2B5EF4-FFF2-40B4-BE49-F238E27FC236}">
                <a16:creationId xmlns:a16="http://schemas.microsoft.com/office/drawing/2014/main" id="{917E2DE4-DEDB-B458-C134-63790F916F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820" y="1319212"/>
            <a:ext cx="3933825" cy="4219575"/>
          </a:xfrm>
          <a:prstGeom prst="rect">
            <a:avLst/>
          </a:prstGeom>
        </p:spPr>
      </p:pic>
      <p:sp>
        <p:nvSpPr>
          <p:cNvPr id="16" name="Rechthoek 15">
            <a:extLst>
              <a:ext uri="{FF2B5EF4-FFF2-40B4-BE49-F238E27FC236}">
                <a16:creationId xmlns:a16="http://schemas.microsoft.com/office/drawing/2014/main" id="{319B773B-9934-F506-E0DF-CCFC8873FF60}"/>
              </a:ext>
            </a:extLst>
          </p:cNvPr>
          <p:cNvSpPr/>
          <p:nvPr/>
        </p:nvSpPr>
        <p:spPr>
          <a:xfrm>
            <a:off x="5769820" y="2601798"/>
            <a:ext cx="3933825" cy="195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237340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TaxCatchAll xmlns="128482ec-0431-40d5-ab26-89ea2a4f3ccd" xsi:nil="true"/>
    <m99485b88215436a82099f8287cba0b0 xmlns="128482ec-0431-40d5-ab26-89ea2a4f3ccd">
      <Terms xmlns="http://schemas.microsoft.com/office/infopath/2007/PartnerControls"/>
    </m99485b88215436a82099f8287cba0b0>
    <lcf76f155ced4ddcb4097134ff3c332f xmlns="60eb0cf4-ae2a-4762-800a-cb593b869ecb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23942CCEB3A674D8F1F6472CCEFB38E" ma:contentTypeVersion="10" ma:contentTypeDescription="Create a new document." ma:contentTypeScope="" ma:versionID="16a01ce9272d529e040be000891ba687">
  <xsd:schema xmlns:xsd="http://www.w3.org/2001/XMLSchema" xmlns:xs="http://www.w3.org/2001/XMLSchema" xmlns:p="http://schemas.microsoft.com/office/2006/metadata/properties" xmlns:ns2="128482ec-0431-40d5-ab26-89ea2a4f3ccd" xmlns:ns3="60eb0cf4-ae2a-4762-800a-cb593b869ecb" xmlns:ns4="http://schemas.microsoft.com/sharepoint/v4" xmlns:ns5="a2e691a9-fcfc-4d85-a390-1894fe98bd9e" targetNamespace="http://schemas.microsoft.com/office/2006/metadata/properties" ma:root="true" ma:fieldsID="f316950213048d470c4fd696bb5ac3d5" ns2:_="" ns3:_="" ns4:_="" ns5:_="">
    <xsd:import namespace="128482ec-0431-40d5-ab26-89ea2a4f3ccd"/>
    <xsd:import namespace="60eb0cf4-ae2a-4762-800a-cb593b869ecb"/>
    <xsd:import namespace="http://schemas.microsoft.com/sharepoint/v4"/>
    <xsd:import namespace="a2e691a9-fcfc-4d85-a390-1894fe98bd9e"/>
    <xsd:element name="properties">
      <xsd:complexType>
        <xsd:sequence>
          <xsd:element name="documentManagement">
            <xsd:complexType>
              <xsd:all>
                <xsd:element ref="ns2:m99485b88215436a82099f8287cba0b0" minOccurs="0"/>
                <xsd:element ref="ns2:TaxCatchAll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4:IconOverlay" minOccurs="0"/>
                <xsd:element ref="ns5:SharedWithUsers" minOccurs="0"/>
                <xsd:element ref="ns5:SharedWithDetail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8482ec-0431-40d5-ab26-89ea2a4f3ccd" elementFormDefault="qualified">
    <xsd:import namespace="http://schemas.microsoft.com/office/2006/documentManagement/types"/>
    <xsd:import namespace="http://schemas.microsoft.com/office/infopath/2007/PartnerControls"/>
    <xsd:element name="m99485b88215436a82099f8287cba0b0" ma:index="9" nillable="true" ma:taxonomy="true" ma:internalName="m99485b88215436a82099f8287cba0b0" ma:taxonomyFieldName="Kernteam" ma:displayName="Kernteam" ma:default="" ma:fieldId="{699485b8-8215-436a-8209-9f8287cba0b0}" ma:taxonomyMulti="true" ma:sspId="9d9af33d-1c7e-4655-8224-df3a670842a4" ma:termSetId="f2199854-b90f-4d12-b5f9-723340d5e43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0" nillable="true" ma:displayName="Taxonomy Catch All Column" ma:hidden="true" ma:list="{26a5f98c-5cc8-4015-9754-f7f59d70125b}" ma:internalName="TaxCatchAll" ma:showField="CatchAllData" ma:web="128482ec-0431-40d5-ab26-89ea2a4f3cc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eb0cf4-ae2a-4762-800a-cb593b869e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4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6" nillable="true" ma:taxonomy="true" ma:internalName="lcf76f155ced4ddcb4097134ff3c332f" ma:taxonomyFieldName="MediaServiceImageTags" ma:displayName="Image Tags" ma:readOnly="false" ma:fieldId="{5cf76f15-5ced-4ddc-b409-7134ff3c332f}" ma:taxonomyMulti="true" ma:sspId="9d9af33d-1c7e-4655-8224-df3a670842a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7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e691a9-fcfc-4d85-a390-1894fe98bd9e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Gedeeld met" ma:SearchPeopleOnly="false" ma:SharePointGroup="0" ma:internalName="SharedWithUsers" ma:readOnly="tru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743389A-7EE0-4951-8919-E91DD69E3687}">
  <ds:schemaRefs>
    <ds:schemaRef ds:uri="128482ec-0431-40d5-ab26-89ea2a4f3ccd"/>
    <ds:schemaRef ds:uri="http://schemas.microsoft.com/office/2006/metadata/properties"/>
    <ds:schemaRef ds:uri="http://schemas.microsoft.com/office/infopath/2007/PartnerControls"/>
    <ds:schemaRef ds:uri="http://schemas.microsoft.com/sharepoint/v4"/>
    <ds:schemaRef ds:uri="60eb0cf4-ae2a-4762-800a-cb593b869ecb"/>
  </ds:schemaRefs>
</ds:datastoreItem>
</file>

<file path=customXml/itemProps2.xml><?xml version="1.0" encoding="utf-8"?>
<ds:datastoreItem xmlns:ds="http://schemas.openxmlformats.org/officeDocument/2006/customXml" ds:itemID="{AF8EC6D1-CB19-4400-AD0A-0C75CD884AE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B95CD2F-7AF1-41D4-B9F6-F2104A1851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28482ec-0431-40d5-ab26-89ea2a4f3ccd"/>
    <ds:schemaRef ds:uri="60eb0cf4-ae2a-4762-800a-cb593b869ecb"/>
    <ds:schemaRef ds:uri="http://schemas.microsoft.com/sharepoint/v4"/>
    <ds:schemaRef ds:uri="a2e691a9-fcfc-4d85-a390-1894fe98bd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200</Words>
  <Application>Microsoft Office PowerPoint</Application>
  <PresentationFormat>Breedbeeld</PresentationFormat>
  <Paragraphs>15</Paragraphs>
  <Slides>6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9" baseType="lpstr">
      <vt:lpstr>Arial</vt:lpstr>
      <vt:lpstr>Tw Cen MT</vt:lpstr>
      <vt:lpstr>Circuit</vt:lpstr>
      <vt:lpstr>GPP Exam: Zombie AI</vt:lpstr>
      <vt:lpstr>Decision Making</vt:lpstr>
      <vt:lpstr>Enemy handling</vt:lpstr>
      <vt:lpstr>Inventory</vt:lpstr>
      <vt:lpstr>Movement &amp; exploration</vt:lpstr>
      <vt:lpstr>High Score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GPP Exam: Zombie AI</dc:title>
  <dc:creator>Vandaele Yosha</dc:creator>
  <cp:lastModifiedBy>Osmanu Rafi</cp:lastModifiedBy>
  <cp:revision>1</cp:revision>
  <dcterms:created xsi:type="dcterms:W3CDTF">2021-12-17T12:45:32Z</dcterms:created>
  <dcterms:modified xsi:type="dcterms:W3CDTF">2023-01-13T14:14:36Z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0x010100723942CCEB3A674D8F1F6472CCEFB38E</vt:lpwstr>
  </property>
  <property fmtid="{D5CDD505-2E9C-101B-9397-08002B2CF9AE}" pid="3" name="Kernteam">
    <vt:lpwstr/>
  </property>
  <property fmtid="{D5CDD505-2E9C-101B-9397-08002B2CF9AE}" pid="4" name="MediaServiceImageTags">
    <vt:lpwstr/>
  </property>
</Properties>
</file>

<file path=docProps/thumbnail.jpeg>
</file>